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65" r:id="rId6"/>
    <p:sldId id="259" r:id="rId7"/>
    <p:sldId id="261" r:id="rId8"/>
    <p:sldId id="260" r:id="rId9"/>
    <p:sldId id="262" r:id="rId10"/>
    <p:sldId id="263" r:id="rId11"/>
    <p:sldId id="264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5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Игра «Гильдия </a:t>
            </a:r>
            <a:r>
              <a:rPr lang="ru-RU" dirty="0"/>
              <a:t>Хранителей </a:t>
            </a:r>
            <a:r>
              <a:rPr lang="ru-RU" dirty="0" smtClean="0"/>
              <a:t>леса»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Жданова Мария</a:t>
            </a:r>
          </a:p>
          <a:p>
            <a:r>
              <a:rPr lang="ru-RU" dirty="0" err="1" smtClean="0"/>
              <a:t>Олешицкий</a:t>
            </a:r>
            <a:r>
              <a:rPr lang="ru-RU" dirty="0" smtClean="0"/>
              <a:t> </a:t>
            </a:r>
            <a:r>
              <a:rPr lang="ru-RU" dirty="0"/>
              <a:t>Влас</a:t>
            </a:r>
          </a:p>
        </p:txBody>
      </p:sp>
    </p:spTree>
    <p:extLst>
      <p:ext uri="{BB962C8B-B14F-4D97-AF65-F5344CB8AC3E}">
        <p14:creationId xmlns:p14="http://schemas.microsoft.com/office/powerpoint/2010/main" val="406873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Окно уровня: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375719"/>
            <a:ext cx="5377477" cy="873211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На уровне есть телепорты, монстры и ловушки (красные кресты появляются при использовании способности)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59" y="2248930"/>
            <a:ext cx="4182687" cy="433577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079" y="512446"/>
            <a:ext cx="3629770" cy="378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118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Финальное окно: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004069"/>
            <a:ext cx="3718475" cy="3881437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9431" y="1930400"/>
            <a:ext cx="3796862" cy="397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846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</a:t>
            </a:r>
            <a:r>
              <a:rPr lang="ru-RU" dirty="0" smtClean="0"/>
              <a:t>пасибо за внимание 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5115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Библиотеки использованные для создания игры: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Pygame</a:t>
            </a:r>
            <a:endParaRPr lang="en-US" dirty="0" smtClean="0"/>
          </a:p>
          <a:p>
            <a:r>
              <a:rPr lang="en-US" dirty="0"/>
              <a:t>s</a:t>
            </a:r>
            <a:r>
              <a:rPr lang="en-US" dirty="0" smtClean="0"/>
              <a:t>ys</a:t>
            </a:r>
          </a:p>
          <a:p>
            <a:r>
              <a:rPr lang="en-US" dirty="0"/>
              <a:t>r</a:t>
            </a:r>
            <a:r>
              <a:rPr lang="en-US" dirty="0" smtClean="0"/>
              <a:t>andom</a:t>
            </a:r>
          </a:p>
          <a:p>
            <a:r>
              <a:rPr lang="en-US" dirty="0"/>
              <a:t>s</a:t>
            </a:r>
            <a:r>
              <a:rPr lang="ru-RU" dirty="0" smtClean="0"/>
              <a:t>qlite3</a:t>
            </a:r>
            <a:endParaRPr lang="en-US" dirty="0" smtClean="0"/>
          </a:p>
          <a:p>
            <a:r>
              <a:rPr lang="ru-RU" dirty="0" smtClean="0"/>
              <a:t>PyQt6</a:t>
            </a:r>
            <a:endParaRPr lang="en-US" dirty="0" smtClean="0"/>
          </a:p>
          <a:p>
            <a:r>
              <a:rPr lang="ru-RU" dirty="0" err="1"/>
              <a:t>os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988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и цель проекта: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 нашем проекте мы </a:t>
            </a:r>
            <a:r>
              <a:rPr lang="ru-RU" dirty="0" smtClean="0"/>
              <a:t>создали игру</a:t>
            </a:r>
            <a:r>
              <a:rPr lang="ru-RU" dirty="0"/>
              <a:t>, в которой игроки </a:t>
            </a:r>
            <a:r>
              <a:rPr lang="ru-RU" dirty="0" smtClean="0"/>
              <a:t>становятся </a:t>
            </a:r>
            <a:r>
              <a:rPr lang="ru-RU" dirty="0"/>
              <a:t>членами гильдии </a:t>
            </a:r>
            <a:r>
              <a:rPr lang="ru-RU" dirty="0" smtClean="0"/>
              <a:t>«Хранителей леса». </a:t>
            </a:r>
            <a:r>
              <a:rPr lang="ru-RU" dirty="0"/>
              <a:t>Эта гильдия, обладая обширной и загадочной территорией леса, берет на себя ответственность за его </a:t>
            </a:r>
            <a:r>
              <a:rPr lang="ru-RU" dirty="0" smtClean="0"/>
              <a:t>исследование и защиту окружающих от странностей этого леса. У каждого игрока есть поручения, которые он должен выполнить.</a:t>
            </a:r>
          </a:p>
          <a:p>
            <a:r>
              <a:rPr lang="ru-RU" dirty="0" smtClean="0"/>
              <a:t>Цель проекта была в реализации игры с помощью библиотеки </a:t>
            </a:r>
            <a:r>
              <a:rPr lang="en-US" dirty="0" err="1" smtClean="0"/>
              <a:t>pygame</a:t>
            </a:r>
            <a:r>
              <a:rPr lang="ru-RU" dirty="0" smtClean="0"/>
              <a:t>. В игре присутствуют элементы сюжета.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413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Основные классы: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Tile</a:t>
            </a:r>
            <a:r>
              <a:rPr lang="ru-RU" dirty="0" smtClean="0"/>
              <a:t> </a:t>
            </a:r>
            <a:r>
              <a:rPr lang="ru-RU" dirty="0"/>
              <a:t>– отвечает за отображение плиток уровня</a:t>
            </a:r>
            <a:endParaRPr lang="ru-RU" dirty="0" smtClean="0"/>
          </a:p>
          <a:p>
            <a:r>
              <a:rPr lang="en-US" dirty="0" smtClean="0"/>
              <a:t>Player</a:t>
            </a:r>
            <a:r>
              <a:rPr lang="ru-RU" dirty="0" smtClean="0"/>
              <a:t> – отвечает за создание и передвижение персонажа</a:t>
            </a:r>
          </a:p>
          <a:p>
            <a:r>
              <a:rPr lang="en-US" dirty="0" smtClean="0"/>
              <a:t>Monster</a:t>
            </a:r>
            <a:r>
              <a:rPr lang="ru-RU" dirty="0" smtClean="0"/>
              <a:t> - </a:t>
            </a:r>
            <a:r>
              <a:rPr lang="ru-RU" dirty="0"/>
              <a:t>отвечает за создание и передвижение </a:t>
            </a:r>
            <a:r>
              <a:rPr lang="ru-RU" dirty="0" smtClean="0"/>
              <a:t>монстра</a:t>
            </a:r>
          </a:p>
          <a:p>
            <a:r>
              <a:rPr lang="en-US" dirty="0" err="1" smtClean="0"/>
              <a:t>SpeedBar</a:t>
            </a:r>
            <a:r>
              <a:rPr lang="ru-RU" dirty="0" smtClean="0"/>
              <a:t> – отвечает за шкалу ускорения</a:t>
            </a:r>
          </a:p>
          <a:p>
            <a:r>
              <a:rPr lang="en-US" dirty="0" err="1" smtClean="0"/>
              <a:t>RegistrationForm</a:t>
            </a:r>
            <a:r>
              <a:rPr lang="ru-RU" dirty="0" smtClean="0"/>
              <a:t> – за регистрацию</a:t>
            </a:r>
          </a:p>
          <a:p>
            <a:r>
              <a:rPr lang="en-US" dirty="0" err="1" smtClean="0"/>
              <a:t>StartForm</a:t>
            </a:r>
            <a:r>
              <a:rPr lang="ru-RU" dirty="0" smtClean="0"/>
              <a:t> – за авторизацию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8109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База данных: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2160589"/>
            <a:ext cx="3622817" cy="3880773"/>
          </a:xfrm>
        </p:spPr>
        <p:txBody>
          <a:bodyPr/>
          <a:lstStyle/>
          <a:p>
            <a:r>
              <a:rPr lang="ru-RU" dirty="0"/>
              <a:t>Проект реализует работу с базой данных. В БД храниться логин и пароль пользователя, прогресс прохождения уровней и их описание.</a:t>
            </a:r>
          </a:p>
          <a:p>
            <a:r>
              <a:rPr lang="ru-RU" dirty="0" smtClean="0"/>
              <a:t>В БД есть две таблицы </a:t>
            </a:r>
            <a:r>
              <a:rPr lang="en-US" dirty="0" smtClean="0"/>
              <a:t>players </a:t>
            </a:r>
            <a:r>
              <a:rPr lang="ru-RU" dirty="0" smtClean="0"/>
              <a:t>и </a:t>
            </a:r>
            <a:r>
              <a:rPr lang="en-US" dirty="0" smtClean="0"/>
              <a:t>levels.</a:t>
            </a:r>
            <a:endParaRPr lang="ru-RU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5215864"/>
            <a:ext cx="6614435" cy="82549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197" y="2583808"/>
            <a:ext cx="3786552" cy="176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10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Окно авторизации: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046" y="535459"/>
            <a:ext cx="4886301" cy="580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3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Стартовое окно: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2160589"/>
            <a:ext cx="2667228" cy="3880773"/>
          </a:xfrm>
        </p:spPr>
        <p:txBody>
          <a:bodyPr/>
          <a:lstStyle/>
          <a:p>
            <a:r>
              <a:rPr lang="ru-RU" dirty="0" smtClean="0"/>
              <a:t>Здесь игроку представлен выбор отправиться в путь или зайти в здание (там он может просмотреть свой профиль)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081" y="1283338"/>
            <a:ext cx="4965400" cy="520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977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Окно выбора уровня: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2160589"/>
            <a:ext cx="2906125" cy="3880773"/>
          </a:xfrm>
        </p:spPr>
        <p:txBody>
          <a:bodyPr/>
          <a:lstStyle/>
          <a:p>
            <a:r>
              <a:rPr lang="ru-RU" dirty="0" smtClean="0"/>
              <a:t>Здесь игроку предоставлены задание, которые им назначила гильдия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886" y="1528716"/>
            <a:ext cx="4760071" cy="498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44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Окно профиля: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2160589"/>
            <a:ext cx="2955552" cy="3880773"/>
          </a:xfrm>
        </p:spPr>
        <p:txBody>
          <a:bodyPr/>
          <a:lstStyle/>
          <a:p>
            <a:r>
              <a:rPr lang="ru-RU" dirty="0" smtClean="0"/>
              <a:t>На этом окне представлен профиль персонажа. Игрок может посмотреть свой ранг, способности, выполнено задание или нет и сколько он собрал цветов.</a:t>
            </a:r>
          </a:p>
          <a:p>
            <a:r>
              <a:rPr lang="ru-RU" sz="1400" dirty="0" smtClean="0"/>
              <a:t>Ранг зависит от количества собранных цветов.</a:t>
            </a:r>
          </a:p>
          <a:p>
            <a:r>
              <a:rPr lang="ru-RU" sz="1400" dirty="0" smtClean="0"/>
              <a:t>В способностях описано как ими пользоваться.</a:t>
            </a:r>
            <a:endParaRPr lang="ru-RU" sz="1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221" y="1309817"/>
            <a:ext cx="4765224" cy="497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305508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78</TotalTime>
  <Words>277</Words>
  <Application>Microsoft Office PowerPoint</Application>
  <PresentationFormat>Широкоэкранный</PresentationFormat>
  <Paragraphs>36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Аспект</vt:lpstr>
      <vt:lpstr>Игра «Гильдия Хранителей леса»</vt:lpstr>
      <vt:lpstr>Библиотеки использованные для создания игры:</vt:lpstr>
      <vt:lpstr>Идея и цель проекта:</vt:lpstr>
      <vt:lpstr>Основные классы:</vt:lpstr>
      <vt:lpstr>База данных:</vt:lpstr>
      <vt:lpstr>Презентация PowerPoint</vt:lpstr>
      <vt:lpstr>Стартовое окно:</vt:lpstr>
      <vt:lpstr>Окно выбора уровня: </vt:lpstr>
      <vt:lpstr>Окно профиля:</vt:lpstr>
      <vt:lpstr>Окно уровня:</vt:lpstr>
      <vt:lpstr>Финальное окно:</vt:lpstr>
      <vt:lpstr>Спасибо за внимание </vt:lpstr>
    </vt:vector>
  </TitlesOfParts>
  <Company>*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«Гильдия Хранителей леса»</dc:title>
  <dc:creator>Андрей Жданов</dc:creator>
  <cp:lastModifiedBy>Андрей Жданов</cp:lastModifiedBy>
  <cp:revision>8</cp:revision>
  <dcterms:created xsi:type="dcterms:W3CDTF">2025-02-05T12:05:34Z</dcterms:created>
  <dcterms:modified xsi:type="dcterms:W3CDTF">2025-02-05T13:24:05Z</dcterms:modified>
</cp:coreProperties>
</file>

<file path=docProps/thumbnail.jpeg>
</file>